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16C79A-F4ED-B124-2ED5-3BD39806F0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7E68051-BC9B-F293-B23F-C3C9FFE0FD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478F8C-0DDD-687F-641E-B9C7EF5AC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0D64-5F7E-4D41-A192-44FD7BC0D485}" type="datetimeFigureOut">
              <a:rPr kumimoji="1" lang="ja-JP" altLang="en-US" smtClean="0"/>
              <a:t>2022/11/13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4B0F62-0953-BB9D-0EFD-6D2621E87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F0A071-74AE-7D3B-6034-7FB6D6364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3BB7-0587-4BCE-84F2-5D281A718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769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D74B1E-4C70-E5FB-90C8-523D6DC20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73C8E98-166F-0A8C-4A8A-A5294BB3E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192E2B-08C0-7557-EE63-6950E5B65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0D64-5F7E-4D41-A192-44FD7BC0D485}" type="datetimeFigureOut">
              <a:rPr kumimoji="1" lang="ja-JP" altLang="en-US" smtClean="0"/>
              <a:t>2022/11/13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935898-80B9-DCEE-CBB3-75C844B6F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741067-EF7A-9D4B-EDBC-6169581E1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3BB7-0587-4BCE-84F2-5D281A718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646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A289F31-CDB2-05AA-9A4B-7B5B669EFF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BCC831C-42A0-FCD8-E45A-12FA460323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6522D4-FAC1-F95F-9663-BD3E4A2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0D64-5F7E-4D41-A192-44FD7BC0D485}" type="datetimeFigureOut">
              <a:rPr kumimoji="1" lang="ja-JP" altLang="en-US" smtClean="0"/>
              <a:t>2022/11/13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9B1820-A29A-C5AC-7844-BE1ECCEF1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590276-B430-04B6-859D-A723BF6C1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3BB7-0587-4BCE-84F2-5D281A718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739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A0C8C0-DF74-3051-5D65-44F37CC5F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31F2685-6D9A-5218-803E-229D58222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D5A3BA-E202-010F-01A9-756791F34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0D64-5F7E-4D41-A192-44FD7BC0D485}" type="datetimeFigureOut">
              <a:rPr kumimoji="1" lang="ja-JP" altLang="en-US" smtClean="0"/>
              <a:t>2022/11/13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03D6B7-0ED7-B57F-44C5-3FA9E7CBA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1B0DEB-0FB6-DBEA-4FEE-E8C7F649F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3BB7-0587-4BCE-84F2-5D281A718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530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A997F6-BBB0-7FCE-46FD-C3FF9E3F5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56F40D-0CA2-6119-2632-407A5E2920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F6C807-444D-2A5F-AE83-B67920B25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0D64-5F7E-4D41-A192-44FD7BC0D485}" type="datetimeFigureOut">
              <a:rPr kumimoji="1" lang="ja-JP" altLang="en-US" smtClean="0"/>
              <a:t>2022/11/13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47280F-68AC-BC75-C243-C4E63E55B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7ACCB3-B967-B2C2-2732-44E5E8086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3BB7-0587-4BCE-84F2-5D281A718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860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CABC02-ADF0-4243-B199-3EA5B50C5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C5D1A4E-DA7A-F56C-AB65-D8934DDD64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C999AC-9709-4DE0-535B-21C55D3E11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67D8252-89FC-2633-D7A6-7882B5574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0D64-5F7E-4D41-A192-44FD7BC0D485}" type="datetimeFigureOut">
              <a:rPr kumimoji="1" lang="ja-JP" altLang="en-US" smtClean="0"/>
              <a:t>2022/11/13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0D4A720-B065-BA51-7AED-2D24E9AA2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48A9218-2CCE-01FC-BD83-CAFB9E589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3BB7-0587-4BCE-84F2-5D281A718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3624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7F43EA-433D-9DBD-18DA-544A447C8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3160DE7-4A72-CADA-F456-685449F78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C2B4790-544E-EA57-59C2-BDC5580BA0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ED6BDA0-2676-211A-95CF-03A6397360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0E871F5-2204-7A08-B499-EC49A55EC5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CBF4DE0-90B7-853A-15AF-649DDA7FE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0D64-5F7E-4D41-A192-44FD7BC0D485}" type="datetimeFigureOut">
              <a:rPr kumimoji="1" lang="ja-JP" altLang="en-US" smtClean="0"/>
              <a:t>2022/11/13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1FCE2F9-5A3F-A209-E241-2C8CF1A22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E52444F-16D8-7950-166B-9C187A176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3BB7-0587-4BCE-84F2-5D281A718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837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C280E6-C9EC-8B2C-A79B-8B34B0438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E0E8B17-6640-5F5B-D60E-D6B457E3D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0D64-5F7E-4D41-A192-44FD7BC0D485}" type="datetimeFigureOut">
              <a:rPr kumimoji="1" lang="ja-JP" altLang="en-US" smtClean="0"/>
              <a:t>2022/11/13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66E10AB-7E41-AB68-962D-17E25BA3F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33E7B5B-AE56-45D9-83BA-4362CCDAC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3BB7-0587-4BCE-84F2-5D281A718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8364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067125-98E4-4079-2DB2-EE720ADED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0D64-5F7E-4D41-A192-44FD7BC0D485}" type="datetimeFigureOut">
              <a:rPr kumimoji="1" lang="ja-JP" altLang="en-US" smtClean="0"/>
              <a:t>2022/11/13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5E7A116-F843-F4A3-1483-853D23083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FDDF635-4563-3042-3D59-02D19C9DD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3BB7-0587-4BCE-84F2-5D281A718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167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E3F130-0FD6-1997-B4CF-9575E5B0B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2808D64-F00D-EA10-CF76-24D0BA2B3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F747626-678A-BD76-B89D-A6E915B03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0F026A7-B6E6-0FB1-C343-D487E388C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0D64-5F7E-4D41-A192-44FD7BC0D485}" type="datetimeFigureOut">
              <a:rPr kumimoji="1" lang="ja-JP" altLang="en-US" smtClean="0"/>
              <a:t>2022/11/13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28EDB65-52AF-C814-39BD-AAA8947E8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525EE39-5308-D57C-ED26-18EB27FCA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3BB7-0587-4BCE-84F2-5D281A718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43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BE06D5-05E6-9B18-3577-2E97DC768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EF7EEC7-C370-7ABD-CC7D-7AA74480AC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A0C9B34-E2F1-3EDA-2E2C-9F313FAA8B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D37F17B-8F23-433D-D66C-6CFD861F8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0D64-5F7E-4D41-A192-44FD7BC0D485}" type="datetimeFigureOut">
              <a:rPr kumimoji="1" lang="ja-JP" altLang="en-US" smtClean="0"/>
              <a:t>2022/11/13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F6CA445-E085-421D-449C-BF1D9EB10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0C5A5D7-44D9-34BC-16B9-367B4C97F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3BB7-0587-4BCE-84F2-5D281A718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226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C846994-9E0F-DFCF-C16C-F12D4F3FF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847B8D4-2684-C940-C70A-4A7995BB57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B6D8F4-CC01-187F-6AE5-EEDA616914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D0D64-5F7E-4D41-A192-44FD7BC0D485}" type="datetimeFigureOut">
              <a:rPr kumimoji="1" lang="ja-JP" altLang="en-US" smtClean="0"/>
              <a:t>2022/11/13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192EE9-F84A-2F47-9AD0-89E6B831A5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F92FB9-5B63-AAC0-2857-C8863220FB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73BB7-0587-4BCE-84F2-5D281A7186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731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D2C88B-9043-CCB1-9FBC-8326029ECD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7107862-787A-1BC7-91BE-995682C7BB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0B55E029-E69C-53F6-9453-FEF99E039A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17" t="17543" r="30978" b="1895"/>
          <a:stretch/>
        </p:blipFill>
        <p:spPr>
          <a:xfrm>
            <a:off x="1417979" y="132522"/>
            <a:ext cx="9272535" cy="6559825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3AA88D5-BDF6-A0CD-9758-AB94CCB880E6}"/>
              </a:ext>
            </a:extLst>
          </p:cNvPr>
          <p:cNvSpPr/>
          <p:nvPr/>
        </p:nvSpPr>
        <p:spPr>
          <a:xfrm>
            <a:off x="3217810" y="2436385"/>
            <a:ext cx="758935" cy="71763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9" name="吹き出し: 四角形 8">
            <a:extLst>
              <a:ext uri="{FF2B5EF4-FFF2-40B4-BE49-F238E27FC236}">
                <a16:creationId xmlns:a16="http://schemas.microsoft.com/office/drawing/2014/main" id="{68D666CF-0E61-F1F7-BE39-D29F438D3172}"/>
              </a:ext>
            </a:extLst>
          </p:cNvPr>
          <p:cNvSpPr/>
          <p:nvPr/>
        </p:nvSpPr>
        <p:spPr>
          <a:xfrm>
            <a:off x="4082766" y="1600200"/>
            <a:ext cx="1172379" cy="1010856"/>
          </a:xfrm>
          <a:prstGeom prst="wedgeRectCallout">
            <a:avLst>
              <a:gd name="adj1" fmla="val -63729"/>
              <a:gd name="adj2" fmla="val 348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100" dirty="0"/>
              <a:t>香川県ブース</a:t>
            </a:r>
            <a:endParaRPr kumimoji="1" lang="en-US" altLang="ja-JP" sz="1100" dirty="0"/>
          </a:p>
          <a:p>
            <a:pPr algn="l"/>
            <a:r>
              <a:rPr kumimoji="1" lang="ja-JP" altLang="en-US" sz="1100" dirty="0"/>
              <a:t>出展予定場所</a:t>
            </a:r>
            <a:endParaRPr kumimoji="1" lang="en-US" altLang="ja-JP" sz="1100" dirty="0"/>
          </a:p>
          <a:p>
            <a:pPr algn="l"/>
            <a:r>
              <a:rPr lang="en-US" altLang="ja-JP" dirty="0"/>
              <a:t>9-311</a:t>
            </a:r>
          </a:p>
          <a:p>
            <a:pPr algn="l"/>
            <a:r>
              <a:rPr lang="en-US" altLang="ja-JP" dirty="0"/>
              <a:t>※Hole</a:t>
            </a:r>
            <a:r>
              <a:rPr lang="ja-JP" altLang="en-US" dirty="0"/>
              <a:t>９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405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</Words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2022-11-13T10:02:34Z</dcterms:created>
  <dcterms:modified xsi:type="dcterms:W3CDTF">2022-11-13T10:08:38Z</dcterms:modified>
</cp:coreProperties>
</file>